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CE88C7-33F8-4564-B4D4-889814841B20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EA2D9-9E54-4AF0-9B51-BC329A1F3A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593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hotel was built in 1955,</a:t>
            </a:r>
            <a:r>
              <a:rPr lang="en-GB" baseline="0" dirty="0" smtClean="0"/>
              <a:t> at one point the best hotel in Africa, but now a </a:t>
            </a:r>
            <a:r>
              <a:rPr lang="en-GB" baseline="0" dirty="0" err="1" smtClean="0"/>
              <a:t>squater</a:t>
            </a:r>
            <a:r>
              <a:rPr lang="en-GB" baseline="0" dirty="0" smtClean="0"/>
              <a:t> haven.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DEA2D9-9E54-4AF0-9B51-BC329A1F3A0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602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F33DA-F398-4955-8B6D-9CCC1CA6D7BE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DD7C-E048-4366-B911-CCA903252D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528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F33DA-F398-4955-8B6D-9CCC1CA6D7BE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DD7C-E048-4366-B911-CCA903252D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947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F33DA-F398-4955-8B6D-9CCC1CA6D7BE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DD7C-E048-4366-B911-CCA903252D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180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F33DA-F398-4955-8B6D-9CCC1CA6D7BE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DD7C-E048-4366-B911-CCA903252D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7919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F33DA-F398-4955-8B6D-9CCC1CA6D7BE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DD7C-E048-4366-B911-CCA903252D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112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F33DA-F398-4955-8B6D-9CCC1CA6D7BE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DD7C-E048-4366-B911-CCA903252D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257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F33DA-F398-4955-8B6D-9CCC1CA6D7BE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DD7C-E048-4366-B911-CCA903252D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615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F33DA-F398-4955-8B6D-9CCC1CA6D7BE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DD7C-E048-4366-B911-CCA903252D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994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F33DA-F398-4955-8B6D-9CCC1CA6D7BE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DD7C-E048-4366-B911-CCA903252D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8860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F33DA-F398-4955-8B6D-9CCC1CA6D7BE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DD7C-E048-4366-B911-CCA903252D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0357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0F33DA-F398-4955-8B6D-9CCC1CA6D7BE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34DD7C-E048-4366-B911-CCA903252D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1682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F33DA-F398-4955-8B6D-9CCC1CA6D7BE}" type="datetimeFigureOut">
              <a:rPr lang="en-GB" smtClean="0"/>
              <a:t>17/06/2016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4DD7C-E048-4366-B911-CCA903252D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953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kadembo@yahoo.com" TargetMode="External"/><Relationship Id="rId2" Type="http://schemas.openxmlformats.org/officeDocument/2006/relationships/hyperlink" Target="http://www.inspiredtrans.com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hyperlink" Target="mailto:ernestk@inspiredtrans.co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8641"/>
            <a:ext cx="9144000" cy="3312367"/>
          </a:xfrm>
        </p:spPr>
        <p:txBody>
          <a:bodyPr>
            <a:normAutofit fontScale="90000"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Zambia </a:t>
            </a:r>
            <a:r>
              <a:rPr lang="en-GB" sz="3600" b="1" dirty="0">
                <a:solidFill>
                  <a:srgbClr val="FF0000"/>
                </a:solidFill>
              </a:rPr>
              <a:t>Society for Public </a:t>
            </a:r>
            <a:r>
              <a:rPr lang="en-GB" sz="3600" b="1" dirty="0" smtClean="0">
                <a:solidFill>
                  <a:srgbClr val="FF0000"/>
                </a:solidFill>
              </a:rPr>
              <a:t>Administration</a:t>
            </a:r>
            <a:r>
              <a:rPr lang="en-GB" dirty="0"/>
              <a:t/>
            </a:r>
            <a:br>
              <a:rPr lang="en-GB" dirty="0"/>
            </a:br>
            <a:r>
              <a:rPr lang="en-GB" sz="3100" b="1" dirty="0"/>
              <a:t>Public Lecture, 16 June </a:t>
            </a:r>
            <a:r>
              <a:rPr lang="en-GB" sz="3100" b="1" dirty="0" smtClean="0"/>
              <a:t>2016</a:t>
            </a:r>
            <a:br>
              <a:rPr lang="en-GB" sz="3100" b="1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sz="3100" b="1" dirty="0">
                <a:solidFill>
                  <a:srgbClr val="FF0000"/>
                </a:solidFill>
              </a:rPr>
              <a:t>The African Leadership Challenge and the distorted bearings of faith! A Tsunami of a Crisis! But what is the solution?</a:t>
            </a:r>
            <a:r>
              <a:rPr lang="en-GB" sz="4000" dirty="0">
                <a:solidFill>
                  <a:srgbClr val="FF0000"/>
                </a:solidFill>
              </a:rPr>
              <a:t/>
            </a:r>
            <a:br>
              <a:rPr lang="en-GB" sz="4000" dirty="0">
                <a:solidFill>
                  <a:srgbClr val="FF0000"/>
                </a:solidFill>
              </a:rPr>
            </a:b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3816424"/>
          </a:xfrm>
        </p:spPr>
        <p:txBody>
          <a:bodyPr>
            <a:normAutofit/>
          </a:bodyPr>
          <a:lstStyle/>
          <a:p>
            <a:endParaRPr lang="en-GB" b="1" dirty="0" smtClean="0"/>
          </a:p>
          <a:p>
            <a:endParaRPr lang="en-GB" b="1" dirty="0" smtClean="0"/>
          </a:p>
          <a:p>
            <a:endParaRPr lang="en-GB" b="1" dirty="0"/>
          </a:p>
          <a:p>
            <a:r>
              <a:rPr lang="en-GB" sz="2400" b="1" dirty="0" smtClean="0"/>
              <a:t>Dr </a:t>
            </a:r>
            <a:r>
              <a:rPr lang="en-GB" sz="2400" b="1" dirty="0"/>
              <a:t>Ernest Kadembo, Professor of Business; PhD, MBA, MSc, HBS, PGCE, Cert. Case Writing, Cert. E-Mod</a:t>
            </a:r>
            <a:endParaRPr lang="en-GB" sz="2400" dirty="0"/>
          </a:p>
          <a:p>
            <a:r>
              <a:rPr lang="en-GB" sz="2000" b="1" u="sng" dirty="0">
                <a:hlinkClick r:id="rId2"/>
              </a:rPr>
              <a:t>www.inspiredtrans.com</a:t>
            </a:r>
            <a:r>
              <a:rPr lang="en-GB" sz="2000" b="1" dirty="0"/>
              <a:t>	</a:t>
            </a:r>
            <a:r>
              <a:rPr lang="en-GB" sz="2000" b="1" u="sng" dirty="0">
                <a:hlinkClick r:id="rId3"/>
              </a:rPr>
              <a:t>ekadembo@yahoo.com</a:t>
            </a:r>
            <a:r>
              <a:rPr lang="en-GB" sz="2000" b="1" dirty="0"/>
              <a:t>	</a:t>
            </a:r>
            <a:r>
              <a:rPr lang="en-GB" sz="2000" b="1" u="sng" dirty="0">
                <a:hlinkClick r:id="rId4"/>
              </a:rPr>
              <a:t>ernestk@inspiredtrans.com</a:t>
            </a:r>
            <a:r>
              <a:rPr lang="en-GB" sz="2000" b="1" dirty="0"/>
              <a:t> </a:t>
            </a:r>
            <a:endParaRPr lang="en-GB" sz="2000" dirty="0"/>
          </a:p>
          <a:p>
            <a:endParaRPr lang="en-GB" dirty="0"/>
          </a:p>
        </p:txBody>
      </p:sp>
      <p:pic>
        <p:nvPicPr>
          <p:cNvPr id="7" name="Picture 6" descr="F:\IMG_091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137" y="2852935"/>
            <a:ext cx="1296144" cy="1512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044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GB" dirty="0" smtClean="0"/>
              <a:t>Africa Resource Endowment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580" y="1052736"/>
            <a:ext cx="4808665" cy="593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548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12576" y="-99392"/>
            <a:ext cx="10441160" cy="1517030"/>
          </a:xfrm>
        </p:spPr>
        <p:txBody>
          <a:bodyPr/>
          <a:lstStyle/>
          <a:p>
            <a:r>
              <a:rPr lang="en-GB" dirty="0" smtClean="0"/>
              <a:t>The Depict Grande Hotel Beira</a:t>
            </a:r>
            <a:endParaRPr lang="en-GB" dirty="0"/>
          </a:p>
        </p:txBody>
      </p:sp>
      <p:pic>
        <p:nvPicPr>
          <p:cNvPr id="1026" name="Picture 2" descr="https://c1.staticflickr.com/5/4115/4822776932_e1d7fb680d_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635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6401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Chilling Statistics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i="1" dirty="0"/>
              <a:t>50% of Africa’s population </a:t>
            </a:r>
            <a:r>
              <a:rPr lang="en-GB" i="1" dirty="0"/>
              <a:t>lives on less than $1.25 per day.</a:t>
            </a:r>
            <a:br>
              <a:rPr lang="en-GB" i="1" dirty="0"/>
            </a:br>
            <a:r>
              <a:rPr lang="en-GB" i="1" dirty="0"/>
              <a:t/>
            </a:r>
            <a:br>
              <a:rPr lang="en-GB" i="1" dirty="0"/>
            </a:br>
            <a:r>
              <a:rPr lang="en-GB" b="1" i="1" dirty="0"/>
              <a:t>1 million Africans </a:t>
            </a:r>
            <a:r>
              <a:rPr lang="en-GB" i="1" dirty="0"/>
              <a:t>die of malaria each year and 85% of the victims are not even 5 years old.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966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79</Words>
  <Application>Microsoft Office PowerPoint</Application>
  <PresentationFormat>On-screen Show (4:3)</PresentationFormat>
  <Paragraphs>12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Zambia Society for Public Administration Public Lecture, 16 June 2016  The African Leadership Challenge and the distorted bearings of faith! A Tsunami of a Crisis! But what is the solution? </vt:lpstr>
      <vt:lpstr>Africa Resource Endowment</vt:lpstr>
      <vt:lpstr>The Depict Grande Hotel Beira</vt:lpstr>
      <vt:lpstr>Chilling Statistics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Illustrations and Evidence</dc:title>
  <dc:creator>Ernest kadembo</dc:creator>
  <cp:lastModifiedBy>Ernest kadembo</cp:lastModifiedBy>
  <cp:revision>8</cp:revision>
  <dcterms:created xsi:type="dcterms:W3CDTF">2016-05-11T15:54:56Z</dcterms:created>
  <dcterms:modified xsi:type="dcterms:W3CDTF">2016-06-17T04:08:03Z</dcterms:modified>
</cp:coreProperties>
</file>